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58" r:id="rId4"/>
    <p:sldId id="266" r:id="rId5"/>
    <p:sldId id="267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666" y="-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554" cy="496648"/>
          </a:xfrm>
          <a:prstGeom prst="rect">
            <a:avLst/>
          </a:prstGeom>
        </p:spPr>
        <p:txBody>
          <a:bodyPr vert="horz" lIns="91047" tIns="45523" rIns="91047" bIns="455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542" y="1"/>
            <a:ext cx="2945554" cy="496648"/>
          </a:xfrm>
          <a:prstGeom prst="rect">
            <a:avLst/>
          </a:prstGeom>
        </p:spPr>
        <p:txBody>
          <a:bodyPr vert="horz" lIns="91047" tIns="45523" rIns="91047" bIns="45523" rtlCol="0"/>
          <a:lstStyle>
            <a:lvl1pPr algn="r">
              <a:defRPr sz="1200"/>
            </a:lvl1pPr>
          </a:lstStyle>
          <a:p>
            <a:fld id="{30B0611D-DEC4-44AE-9349-4937C0F9616B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409"/>
            <a:ext cx="2945554" cy="496648"/>
          </a:xfrm>
          <a:prstGeom prst="rect">
            <a:avLst/>
          </a:prstGeom>
        </p:spPr>
        <p:txBody>
          <a:bodyPr vert="horz" lIns="91047" tIns="45523" rIns="91047" bIns="455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542" y="9428409"/>
            <a:ext cx="2945554" cy="496648"/>
          </a:xfrm>
          <a:prstGeom prst="rect">
            <a:avLst/>
          </a:prstGeom>
        </p:spPr>
        <p:txBody>
          <a:bodyPr vert="horz" lIns="91047" tIns="45523" rIns="91047" bIns="45523" rtlCol="0" anchor="b"/>
          <a:lstStyle>
            <a:lvl1pPr algn="r">
              <a:defRPr sz="1200"/>
            </a:lvl1pPr>
          </a:lstStyle>
          <a:p>
            <a:fld id="{5DE431C2-EBEF-40DD-BCFD-4FD8AFD64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665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03T02:44:22.386"/>
    </inkml:context>
    <inkml:brush xml:id="br0">
      <inkml:brushProperty name="width" value="0.08571" units="cm"/>
      <inkml:brushProperty name="height" value="0.08571" units="cm"/>
      <inkml:brushProperty name="color" value="#FFC114"/>
    </inkml:brush>
  </inkml:definitions>
  <inkml:trace contextRef="#ctx0" brushRef="#br0">23 5002 8041,'0'11'-77,"-2"-3"0,-4-10 122,-1-4 0,-1 1 0,8-8 1,2-2 64,6-3 1,-5-2 0,7-4 0,1-5-49,4-1 0,-3-3 0,6-5 0,4-1 46,5 0 0,7-8 0,-6-6 1,4-3-69,3-2 0,0-1 0,6 1 1,-4 0 46,3-1 0,1 1 0,-1-1 0,-2 4-20,2 2 1,2-3 0,5 5 0,-2-6-7,0-1 1,0-7 0,0-2 0,1 0-21,-1 0 1,0-5-1,3 6 1,0 1-34,-3 4 1,13-2 0,-13 13 0,6-1 24,5-1 0,-1 2 0,7-4 0,-4 2 25,-2-1 0,4-6 0,-5-7 1,1-2-29,-1-2 1,13-9 0,-5 4 0,0 5 3,2 0 1,-1 3-1,-2 11 1,-4 9-42,-3 1 1,9-6-1,-4 1 1,2-4 4,0 4 0,8-3 0,-5 3 0,3 0 16,5-3 1,-3-11-1,-6 11 1,-6 2-2,-3 3 0,5-6 0,-4 5 0,-1 1-10,1 3 0,4 5 0,-5 3 0,3-2 3,5 1 0,-8 9 0,3 2 0,0 2-10,3 0 1,9-9 0,-9 5 0,1 0 0,-1 4 0,2-2 0,-6 0 0,4-1 5,2 2 0,2-6 0,-14 7 0,-4 2 15,4 3 0,-1-5 0,-2 0 0,0 2 5,-3 3 1,10-3 0,-14 2 0,-1 5-15,3 0 1,-3 0 0,1-1 0,-7 3 5,-1 2 1,7 2 0,-4-4-1,1 4 5,1 2 1,-10 1-1,4 4 1,-1-3 14,-1 3 0,7-5 1,-6 3-1,-6-1 50,-8-1 0,11 5 0,-5-3-41,3 4 0,-1 2 0,-3-2 7,1-5 0,-8 5 69,0-5-80,0 5-51,-2 2-285,-3 0-1327,-10-9-175,-10 7 1799,8-6 0,-9 8 0,11 0 0</inkml:trace>
  <inkml:trace contextRef="#ctx0" brushRef="#br0" timeOffset="1">5074 157 8232,'-12'8'-717,"-8"-6"1304,17 16-440,-7-16 0,20 0 0,5-8 0,5 1-24,3 3 1,3-4-1,4-1 1,8 1-27,4-3 0,4 4 0,-1-5 0,0 1-56,0 5 1,10-7 0,3 0 0,3 0-6,-1 4 0,-2-3 0,5 0 0,-4-4-35,-5 1 0,-1 9 0,-8-5 0,-2 3 25,-5-1 1,2 1 0,-7 6-41,3 0 0,-9 0 0,3 0 57,-4 0-25,-15 0 1,0 8 0,-13 3 25,-7 0 1,5 7-1,-9-5-22,3 3 1,-5-3 0,5 0 0,0 3-5,0 1 0,-8 3 0,3-1 0,-2 1-14,2-2 0,-6 4 0,8 2 1,-2 2-2,0-2 1,0 7-1,-7-2 1,2 4 3,5-1 0,-5-5 0,5 4 0,-4 2 0,4-3 1,-4 5-1,6-6 1,-2-2 1,0 1 0,2-2 1,-4-4-2,2 4 1,2-5 0,-2 5-1,5-6-10,-1-7 1,9 4-1,-8-6 16,0 0-99,7-2-83,-6-9-192,9 0 1,0-2-351,0-5 1,9 5 709,7-5 0,4-4 0,3 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03T02:45:03.51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48 8252 8066,'-16'25'-1483,"1"-6"1574,9-6 48,-4-13 0,10-3-78,0-7 0,2-3 0,3-9 1,6 3-12,2-3 0,-8 6 0,6-3 0,0 0-16,4 3 0,-2-6 0,-1 9 0,2-4 7,-1-4 0,0-6 0,5-1 0,-2-1-31,3 1 0,1-1 0,7-3 0,1-3 72,4-3 0,-1-9 0,-5 5 0,5-2-8,9-7 1,2-11 0,-1 0 0,-2 2-15,3-5 0,5-8 1,6 6-1,1 4-20,-1 2 1,-4-5-1,1-1 1,0 2-7,-4 5 0,12 3 0,-16-1 1,0 4-29,2 7 0,1-4 0,2 10 0,-1-1 13,1 1 0,1-8 1,1 8-1,0-2 10,-1-9 1,12 1 0,-13-3-1,2 3-3,2 0 1,3-19-1,3 10 1,1-5 33,0 6 1,4-15-1,-2 10 1,4-9-26,0-6 1,14-7 0,-12 16-1,-3-1-15,-3 1 0,11-6 0,-7 9 1,2 7-13,3 9 1,-4-9 0,3 9-1,-3 0 8,0-3 1,8 0 0,-7-3-1,7 0-13,5-2 1,8 2 0,-8 0-1,-1-3-2,-4-7 1,-3 7 0,1-7 0,0 5 1,-1 5 1,1-10 0,-1 1 0,-2 2 7,-5 4 1,10 3 0,-7 3-1,-1 3 0,3 2 0,5 6 0,3-6 0,-3 8 15,2-1 0,-6 11 1,-7-11-1,1 4-2,-3 0 1,6-3-1,-12 6 1,1-3-5,2 3 1,-7 3 0,7 0-1,-2-4-20,1-2 1,-2 0 0,-4 6-1,2-3-5,3-3 1,7-3 0,-4 6 0,-1-3 5,1 3 0,4-7 0,-6 4 0,-4 3 10,-2 2 0,-4-5 0,5 0 0,-2 3 4,-2 3 0,10 1 1,-15-4-1,0-3-8,3 3 0,-3 6 0,-1 7 1,-2 3 9,3-3 0,-6-4 1,4-3-1,-1 4 21,-3 6 1,9-6 0,-6 6 0,6-4-20,2 4 1,-1-6 0,2 6 0,-1-5-2,0 5 1,0-6 0,0 9-1,1-3 4,-2 0 0,-1 3 0,-3-6 0,-4 3-3,4-3 0,0-1 0,0 1 1,-4 3-11,4-3 0,0 6 1,3-3-1,-3 0 11,0 3 1,7-10 0,-12 7 0,2-3-20,0 3 0,1-6 0,7 6 0,-3-4 7,-4 4 1,4-6 0,-6 6 0,7-5-11,2 5 0,1-6 0,-2 9 1,1-3 12,0 0 0,-3 3 1,1-6-1,-3 3 5,0-3 0,7-1 0,-9 1 1,2 3 17,-3-3 0,6 6 1,-7-3-1,6 0 3,3 3 1,-2-10 0,-1 7 0,0-3-4,7 3 0,-2-6 0,-5 6 0,-2-5-8,0 5 0,16-5 0,-11 5 0,2-3 2,1 1 0,-3-4 1,0 9-1,0-3-5,1 0 1,-1 3 0,-1-6 0,-1 6-12,-6 3 1,6-6 0,-7 10 0,4-1-2,-2-3 0,2 7 0,-9-10 0,5 3-9,2 7 1,-3 0 0,3-1 0,-2-2 2,0 3 0,-5-1 0,-6 1 0,1-4 12,4 4 0,6 3 0,-6 3 0,-3-3-2,-4-7 1,7 7 0,2-7 0,0 7 12,0 3 1,-2 0 0,-7-3 0,4-3-6,2-4 0,2 1 1,-11 9-1,2 0 16,-1 0 1,1-10 0,0 0 0,-1 4 24,1 3 1,-1 0-1,1-4-9,0-2 0,-9-1 0,-3 7 18,-1-6-240,7 4-200,-5-19 0,1 18-655,-6-13 1,-16 9-170,-8-9 0,-4 13-84,-4-5 1275,1 9 0,-1-12 0,0-2 0</inkml:trace>
  <inkml:trace contextRef="#ctx0" brushRef="#br0" timeOffset="1">10771 57 6738,'-13'-12'-252,"0"8"756,6-5 1,7 3-350,0-4 1,9 7 0,15-7 0,0 7-61,-1 3 1,1 0-1,-1 0 1,3 0-21,6 0 0,-4 0 0,10 0 0,-2 0-9,1 0 0,-6 0 0,5 0 0,1 0-52,-1 0 0,-5 0 0,9 0 0,0 0 15,-4 0 0,6 0 0,-11 0 1,0 0 15,4 0 0,-10 0 0,10 0-8,-2 0 1,1 0 0,6 0 7,-9 0 1,-5 0 0,-2 0 18,-1 0 0,1 0 23,-1 0-10,1 0-61,-11 0 4,-3 13 1,-10-7-1,-3 10-21,-4-3 1,-6 6 0,-11-6 0,3 3 3,6 6 0,-7-6 1,7 3-1,-6 0 9,-3-2 1,1 13-1,-1-6 1,2-2-14,-2 2 1,0 3 0,1 1 0,-1 4 4,1 6 0,6-6 0,2 6 0,-3-6-5,-3-3 1,0 9 0,3 3 0,4 0-4,4 2 0,-6-5 1,6-6-1,0 1 2,-1 7 0,-5-2 1,5-10-1,2 1 1,-2 0 0,-5-1 0,8 1 1,1-1-1,-4 1 1,9-10 0,-9-3 0,4 0-58,-2 0 0,0-10-124,0 4-167,7-7 1,-11-3-489,4 0 517,7 0 320,-8 0 0,20 0 0,3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03T02:45:31.050"/>
    </inkml:context>
    <inkml:brush xml:id="br0">
      <inkml:brushProperty name="width" value="0.08571" units="cm"/>
      <inkml:brushProperty name="height" value="0.08571" units="cm"/>
      <inkml:brushProperty name="color" value="#ED7D31"/>
    </inkml:brush>
  </inkml:definitions>
  <inkml:trace contextRef="#ctx0" brushRef="#br0">59 9275 7552,'-20'0'-456,"7"0"1,2 2 492,3 5 1,1-3-15,7 9 1,0-7 0,2 8 26,5 1 1,-5-4 0,7 2-1,-1 0 20,5-2 0,-2 4 1,2-6-1,3-1-53,1 1 1,-4 6 0,0-2 0,2 3 10,3-3 1,-1 4-1,-1-4 1,-3 5 12,2 1 0,2 1 0,3 2 0,-1 2-27,1 2 1,0 2 0,-1-2 0,1 5 8,-1-1 0,8 7 0,-1-4 0,0 2 10,2-3 1,-4 5 0,9-4-1,2 4-10,2 2 1,2-6 0,0 0 0,0-1 14,0-1 0,7-1 0,2-6 1,0 2 2,0-2 1,4 4 0,-2 1-1,2-1-18,3 0 0,6 1 0,-9-3 0,5 4-9,2 1 0,-1 6 0,3-4 0,2 4 26,3 2 1,8 0-1,-2 0 1,2 0-11,-2 1 1,10 3 0,-3 1 0,-1-5-9,-4-2 0,7 2 0,-5-11 0,2 3 18,5 4 1,6 0 0,-1-3 0,-1-6-18,0-4 0,-38-9 1,2 0-1,-2 1 0,0 1 1,0-1-1,0 0 4,45 14 0,-45-14 1,0-2-1,42 8 0,0 2-34,-42-9 0,0 0 0,4-2 0,-1 0 1,0 2-1,0 2 0,0-2 0,-1 0 6,-1 0 1,2 0 0,8 1-1,0-2 1,-6-1 0,-1 0 0,0 0-1,0 0-4,-1-2 0,-1 1 0,2 6 0,0-1 1,-3-5-1,1 0 0,1 0 0,2 1 2,3 0 1,2 0 0,4-1-1,0 0 1,-7 0 0,-1-1 0,-1 0-1,-1 0-15,-1-3 0,0 1 0,9 2 0,0-1 0,-5-2 0,-1-1 1,3 1-1,0 1 30,-2 0 0,1-1 0,3 0 0,0-1 0,-1 2 1,-1-1-1,2-1 0,0-1-9,1 1 0,0-1 0,5-3 0,-1 0 0,-7 2 1,-1 0-1,0-1 0,-1-2 3,-2 1 1,1-2 0,13 1 0,1 0 0,-5 0 0,-1 0 0,1 0-1,0 0-5,-2 0 0,0 0 0,5 1 0,-1-2 0,-4 1 0,0-2 0,1 0 0,1-2-3,1-3 0,0 1 0,5 0 0,0 1 1,-5-2-1,0 1 0,-1-1 0,-1 1 0,-2 0 1,2 1-1,8-4 1,1 0-1,-7 3 1,-1-1-1,-2-1 1,0-1 0,-2-1 1,0 0 0,5 1 0,0-1 0,-2-1 0,-1 0 0,1-1 0,0 0-3,2-1 1,1 0 0,0-3-1,0-1 1,-4 4 0,-2 0-1,-1 1 1,0 0 9,-2 1 0,1 0 1,5-2-1,1-2 1,-4-1-1,-1-1 0,2 0 1,0-1 2,-1 2 1,0 0 0,6-3 0,1 1 0,-6 2 0,0-1 0,-1-1 0,0-1-5,-1 0 0,-1-1 1,4-2-1,-2-2 1,-3 0-1,-1 0 1,1 0-1,0 0-8,1 1 1,1-2 0,7-4 0,-1-3 0,-6 2 0,0-1 0,-1 0 0,-1-1-5,-3 3 1,-1-3 0,5-5 0,-1-2 0,-4 5-1,-1 1 1,1-3 0,0 0 1,2-3 0,1 2 0,5 2 0,0 2 0,-3-1 1,0 1-1,-1 1 0,-1 0-14,-2 3 0,1 0 0,3-6 0,-1 0 1,-6 4-1,-2 1 0,2-2 0,-1 1 10,-4 1 0,1-1 0,7-8 0,-1-1 1,-6 3-1,0-2 0,3-4 0,2-1-10,1-2 0,1-2 0,0-1 0,1 0 0,-5 6 0,0-1 0,-3 2 0,-1-1 11,-1 3 1,0 0 0,0-1-1,1 1 1,-2 6 0,-1 1 0,0-1-1,-1 0 7,-2 1 0,1-1 0,5-5 0,1-1 1,-4 2-1,-1 0 0,2-1 0,-1 0 5,3-2 0,0-1 0,-2-4 0,-1-2 1,-5 3-1,-2-1 0,0 2 0,0 1 11,1 0 1,0 1 0,0-4 0,0 0 0,1 8 0,0 2 0,-2 1 0,0 1-3,32-29 0,-27 25 0,0-1 1,-5 5-1,0-1 0,4-4 1,1-1 3,3-4 1,1-1 0,1-1-1,-1-2 1,-2-1 0,-1 0-1,2 1 1,-1 1-15,-1 1 0,-1 0 0,5-1 0,0 0 1,-7 4-1,0 1 0,2 2 0,1 0 2,1 3 0,1 0 0,-4-3 1,1-1-1,2 3 0,1 0 1,-2-1-1,1 0-25,-1-2 1,0-1 0,5-2 0,0-1 0,-1 0 0,0 0-1,0 0 1,-1-1 6,-2 0 0,-1-2 0,4-4 0,-1 0 0,-5 5 1,-1 2-1,1 1 0,0 1-3,0 1 0,1 1 0,1 2 0,1 0 1,1-1-1,1-1 0,2-1 0,0 0 1,3-4 0,0 0 1,2-4-1,-2-2 1,0-2-1,-2-1 1,1 0-1,-2 1-49,-1 1 1,0-1-1,3-3 1,2 1-1,-5 9 1,-1 3 0,0-1-1,0 0 75,-1 1 1,1-1 0,-3 2-1,1-1 1,2-4 0,1 0 0,-1 0-1,-1 0 1,4-1 1,0-2-1,2-3 1,-2-1 0,0 2-1,-2-1 1,-2 3 0,-1 0 5,-3 4 1,1 1 0,3-3 0,1 2 0,-5 9-1,0 2 1,3-1 0,-1 0-17,2-1 0,0-1 1,1-1-1,-1-2 0,-2-2 1,-1-2-1,0 1 0,0-1-6,4-1 1,0 0-1,-3-3 1,0 0 0,2 3-1,0 0 1,-3 0-1,0-1 2,-2 2 1,1 0-1,3-3 1,1 2-1,-7 10 1,0 0-1,-1 1 1,0 0 13,33-33 0,1-1 0,-7 5 0,-2-1 15,2-3 1,-30 28 0,0-1 0,-1 4 0,1 0 0,1 0 0,0 0 14,29-39 1,-27 34 0,0-1-1,22-32 1,3 2 2,0 6 0,-2 10 0,0 1 1,0 3-47,0-1 1,-9-6-1,-2 9 1,-3-3 2,1 3 0,0-4 0,-7 6 0,0-3 41,0 1 0,5 2 1,-1-5-1,-1 8-55,1 5 1,-6-1 0,-4 10 0,0-2 134,-3 2 0,-2-1 0,-8 7 0,0 4-103,-1 1 1,1 2 0,-1 1 0,1-1 5,0 0 1,-7 3 0,0 2 0,0 2-3,-2-3 0,4 6 0,-6-1 116,2 2 26,-7-6-71,5 12-59,-9-5 0,-3 1-55,-3 1 21,4-1 1,-9 7-403,4 0-965,5 0 776,-15 0 0,8 2 0,-6 3 588,2 1 0,0 1 0,-7-7 0</inkml:trace>
  <inkml:trace contextRef="#ctx0" brushRef="#br0" timeOffset="1">21931 373 8033,'-20'0'-465,"1"0"0,-1 0 1,1 0 651,-1 0 1,9 2 154,5 5 1,6-5-1,6 4-231,7-3 1,11-3 0,5-3 0,1-1-59,5-2 1,0-7-1,2 4 1,-2 0 3,-1 0 1,12-6 0,-9 2 0,0-2-68,0 2 1,11-5-1,-9 5 1,3-4-3,-1-3 1,-4 1 0,0-1 0,-2 0 25,0 1 0,4-1 0,-11 1 0,1 1 34,-1 5 0,-2-2 0,-6 6 0,-1 1 36,1-1 1,-7-4 78,0 6-98,0 1 1,-2 8-19,-5 4 1,-3-1 0,-3 8-10,0 2 1,-7 2 0,-2 3-1,-2 0 0,5-1 0,-5 1 0,0-1-8,0 1 1,5 6 0,-5 0 0,0 0-13,0 3 1,5-7 0,-8 6 0,1-2-12,3 0 0,-6 7 0,8-5 1,-1 0 6,0 1 1,-4 3 0,4-5-1,1-4 4,-1-1 0,0 0 0,5 2 0,-5 2 5,-2-2 0,7-2 0,-3-3 4,5 1 0,-4 0-23,-1-1-35,1-8-204,6-2-645,0-9-643,0 0 126,8 0 1397,-5 0 0,14 0 0,-6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03T02:46:16.354"/>
    </inkml:context>
    <inkml:brush xml:id="br0">
      <inkml:brushProperty name="width" value="0.08571" units="cm"/>
      <inkml:brushProperty name="height" value="0.08571" units="cm"/>
      <inkml:brushProperty name="color" value="#004F8B"/>
    </inkml:brush>
  </inkml:definitions>
  <inkml:trace contextRef="#ctx0" brushRef="#br0">1 1013 6395,'0'-7'47,"0"0"1,8 4 72,1-4 0,-1 3 249,-8-3-181,0 5 1,3-3-76,6 5 0,-7 1 0,10 3-39,0 3 0,-9-1 0,9 1 0,-5 1-5,3 1 1,7 2 0,-7-1 0,2 1-36,0-1 1,5 4-1,-5 0 1,1-1 6,8-1 1,-7 0 0,3 0 0,3 2 3,2-1 1,2-1-1,-2 0 1,-2 1-28,1 1 0,16 0 0,-11-3 0,2-1-18,1 1 0,-3-1 0,-1 1 0,1-1 22,-1 1 0,1-1 1,3 1-1,0-1-23,-4 1 0,16-1 0,-16 1 1,4 0 7,0-1 1,-4 0-1,4-2 1,2-1 7,3 1 0,0 2 0,-5 0 0,3-1 22,2-2 1,9 3 0,-6-3 0,4 2 3,5 2 1,-1-2 0,1-1-1,-3-1 9,3 1 1,3 0 0,2 1-1,0-3-7,0-2 0,12 4 1,7-2-1,1 1-11,-3 1 0,7-5 0,-7 3 0,7-1-8,3-3 1,5 3 0,-1-1-1,-4 1-11,-5 0 1,17 0-1,-13-3 1,3 1-22,1 0 0,1-2 1,1 0-1,0 1 21,9 2 0,2-1 0,4-3 0,-8 0 1,0 0 1,15 0 0,-1 0 0,-2 0-4,-5 0 0,7 0 0,-11 0 0,2 0 2,9 0 1,1 0 0,4 0 0,3 0-8,-1 0 0,-44 0 0,0 0 1,45 0-1,2-1-1,4-2 1,-7 2 0,10-4 0,-7 1-1,3 1 1,9-2 0,-9 3 0,4-3 5,2-1 1,-53 4-1,0 1 1,58-5-1,1 0 25,-5 0 1,4 0 0,-8-2-1,1 2-22,8 1 1,-64 1 0,1 0-1,0 1 1,-1-1 0,1 0 0,0 0-14,63-3 1,-55 2 0,1 0 0,-8 2 0,0-1 0,-1 0 0,0-1 2,62-5 1,-55 3 0,0 0 0,-6-1 0,0 0 0,2 1 0,0-1-4,3 0 0,2 1 1,0-2-1,1 0 1,3 2-1,1-1 1,-1 0-1,-1 0-38,-5-2 0,2 1 0,8-1 0,-1 1 1,-11 0-1,-3-1 0,4 2 0,-2-1 35,2-1 1,1 1 0,2 0 0,1-1-1,5 0 1,0 1 0,-2-1 0,-1 1 1,-2 0 0,1-1 0,3-1 0,0 0 0,-6 2 0,0 1 0,0 0 0,0 0-11,-5 1 1,2 0 0,6-1-1,1-1 1,-6 1 0,-1 0-1,1-1 1,1 0-19,-1 0 1,1 1 0,3 0 0,1 0-1,-3-2 1,-2 1 0,-4 0 0,0 0 15,-3 0 1,0-1-1,3 2 1,-2 0-1,56-10 1,2 1-8,-3 0 1,-57 7 0,0-2 0,56-7 0,5 1-2,-5-2 0,-57 9 0,-3 0 0,46-13 0,-3 3-8,-3 1 1,-7-2 0,-1 3 0,-2-2 19,-6 0 0,5-2 0,1 5 1,-1-1 3,2 2 0,2-2 1,-12 3-1,-9 1-3,-5 0 0,2 0 1,-8 2-1,-2-1 5,-4 1 0,-3 0 0,-2 1 0,-3-3 7,-3 2 1,-11 2 0,5 0 0,-3 2-4,0 2 1,0-3 0,-8 3 0,-3-2 67,-6-2 0,4 4 0,-11 0 0,5 0-61,6 1 0,-8-2 10,4 5 1,-11-2 6,2 2 0,-1 1-23,1-1 1,-6 3 17,8 3-17,-8-1 1,-2 3 2,0-1-24,0-3-601,0 4-1150,0-5 1769,12 0 0,-9 0 0,9 0 0</inkml:trace>
  <inkml:trace contextRef="#ctx0" brushRef="#br0" timeOffset="1">15295 180 8030,'-8'7'-1631,"-3"-1"1716,-4-1 0,-2-2 1559,-8-3-1645,11 0 0,4-1 90,20-3 0,-5 3 0,12-3 0,3 0-22,3 0 0,2-3 0,2 3 0,1-2 10,7-2 0,-4 2 1,9-1-1,0 0-70,0 1 0,3-3 1,8 2-1,-2-3-8,-6 0 0,14-1 0,-5 1 0,2-1 4,0 1 1,-1 0 0,-2 2 0,-3 1-14,-6-1 0,-3 3 0,-14 0 1,1 2 39,0-1 0,-9 1 72,0 3-17,-12 0 1,5 1-28,-20 2 1,-1 3 0,-9 4 30,3-3 0,8 2-17,-8-2 1,9 3 0,-7 0-30,3 1 1,-5-1 0,9 1 0,-1-1-10,-3 1 0,10-1 0,-9 2 0,2 1 7,0 1 0,-2 0 0,5-2 0,-2 1-6,3 1 0,-7 1 1,3-2-1,1 2-9,-4 2 1,9-4-1,-8 2 1,3-1-3,-2 0 0,-7 3 0,8-3 0,1-1 15,-4-1 1,7 3-18,-12 3 0,8 0 0,-6-3 0,5-5-39,3 0 1,2-4 0,0 1 18,-4 1 1,1-3-29,8 2-103,0-4-139,0 1-1454,0-4 1563,0 0 1,10 0 0,5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03T02:46:59.863"/>
    </inkml:context>
    <inkml:brush xml:id="br0">
      <inkml:brushProperty name="width" value="0.08571" units="cm"/>
      <inkml:brushProperty name="height" value="0.08571" units="cm"/>
      <inkml:brushProperty name="color" value="#548235"/>
    </inkml:brush>
  </inkml:definitions>
  <inkml:trace contextRef="#ctx0" brushRef="#br0">68 10643 8066,'-22'32'-1483,"-1"-7"1574,15-8 48,-6-17 0,14-4-78,0-9 0,3-4 0,4-12 1,9 5-12,3-4 0,-12 7 0,8-4 0,1 1-16,6 3 0,-3-7 0,-2 11 0,2-4 7,0-7 0,0-6 0,7-2 0,-4-2-31,6 3 0,1-3 0,9-4 0,4-3 72,2-4 0,1-11 0,-7 5 0,7-1-8,12-10 1,3-14 0,-1-1 0,-2 4-15,3-6 0,7-11 1,9 7-1,2 6-20,-3 2 1,-4-6-1,1-2 1,-1 4-7,-4 6 0,16 3 0,-23-1 1,1 5-29,2 10 0,1-6 0,3 13 0,1-1 13,-1 1 0,2-10 1,1 11-1,1-5 10,-2-9 1,17 0 0,-19-4-1,4 4-3,1 0 1,6-24-1,5 13 1,-1-6 33,1 5 1,7-16-1,-4 11 1,5-11-26,2-8 1,19-9 0,-17 20-1,-5 1-15,-4-1 0,16-7 0,-9 12 1,1 8-13,5 12 1,-6-11 0,5 11-1,-5 0 8,0-4 1,12 0 0,-10-3-1,10-1-13,7-1 1,12 1 0,-12 1-1,-1-4-2,-6-10 1,-5 10 0,1-10 0,1 8 1,0 5 1,-1-13 0,-1 3 0,-1 1 7,-10 5 1,16 5 0,-10 3-1,-2 4 0,5 4 0,8 5 0,2-5 0,-3 9 15,4-1 0,-11 14 1,-8-15-1,-1 6-2,-3 0 1,9-4-1,-17 8 1,1-4-5,4 4 1,-13 3 0,13 1-1,-4-4-20,1-4 1,-3 0 0,-4 7-1,1-3-5,5-4 1,11-4 0,-8 8 0,1-4 5,0 4 0,6-10 0,-9 6 0,-4 4 10,-6 3 0,-3-7 0,6 0 0,-3 4 4,-2 3 0,14 3 1,-21-6-1,-1-4-8,4 3 0,-4 9 0,-1 8 1,-2 5 9,3-4 0,-8-6 1,4-4-1,1 6 21,-5 7 1,12-7 0,-7 8 0,6-6-20,5 5 1,-1-7 0,2 7 0,-2-5-2,0 6 1,0-8 0,1 11-1,1-3 4,-2-1 0,-3 4 0,-4-7 0,-5 3-3,5-3 0,1-2 0,-1 2 1,-5 3-11,5-3 0,1 7 1,3-3-1,-4-1 11,0 4 1,11-12 0,-18 8 0,2-3-20,2 3 0,0-7 0,10 8 0,-3-7 7,-7 7 1,7-8 0,-9 7 0,9-5-11,3 6 0,2-8 0,-2 11 1,0-4 12,0 1 0,-3 3 1,0-7-1,-4 3 5,1-3 0,9-2 0,-13 2 1,3 3 17,-3-3 0,7 7 1,-9-3-1,9-1 3,3 4 1,-3-13 0,0 10 0,0-4-4,8 3 0,-1-7 0,-8 8 0,-2-7-8,-1 7 0,23-8 0,-16 7 0,4-3 2,1 2 0,-5-6 1,0 11-1,1-4-5,1 1 1,-2 3 0,0-7 0,-3 7-12,-7 4 1,6-7 0,-7 12 0,4-1-2,-3-4 0,3 10 0,-12-14 0,6 4-9,4 9 1,-4 1 0,3-3 0,-2-1 2,-2 4 0,-5-3 0,-10 3 0,4-7 12,3 7 0,10 3 0,-9 4 0,-4-4-2,-6-9 1,9 9 0,5-9 0,-2 9 12,0 4 1,-1 0 0,-11-3 0,5-5-6,4-5 0,1 1 1,-13 12-1,2 0 16,-3 0 1,3-13 0,-1 0 0,-1 6 24,2 3 1,-3 0-1,3-5-9,-1-3 0,-11-1 0,-6 9 18,-2-7-240,11 5-200,-7-26 0,0 25-655,-7-18 1,-24 12-170,-10-11 0,-8 16-84,-4-5 1275,1 9 0,-1-13 0,-1-4 0</inkml:trace>
  <inkml:trace contextRef="#ctx0" brushRef="#br0" timeOffset="1">15470 74 6738,'-19'-16'-252,"0"11"756,9-7 1,10 5-350,0-6 1,14 9 0,20-9 0,1 9-61,-3 4 1,3 0-1,-2 0 1,5 0-21,6 0 0,-2 0 0,11 0 0,-1 0-9,1 0 0,-8 0 0,7 0 0,1 0-52,-1 0 0,-7 0 0,12 0 0,-1 0 15,-4 0 0,8 0 0,-15 0 1,0 0 15,5 0 0,-14 0 0,14 0-8,-1 0 1,-1 0 0,9 0 7,-13 0 1,-6 0 0,-3 0 18,-2 0 0,1 0 23,-1 0-10,1 0-61,-15 0 4,-5 17 1,-14-9-1,-3 12-21,-8-3 1,-8 8 0,-15-8 0,4 3 3,8 9 0,-9-9 1,9 5-1,-8-1 9,-4-3 1,1 19-1,-1-10 1,1-2-14,-2 4 1,1 2 0,1 2 0,-1 6 4,1 7 0,9-8 0,2 8 0,-4-7-5,-4-5 1,-1 12 0,5 4 0,8 0-4,2 2 0,-6-6 1,8-8-1,-2 2 2,1 8 0,-8-2 1,8-13-1,1 2 1,-1 0 0,-8-3 0,11 3 1,2-2-1,-6 2 1,13-14 0,-13-3 0,6 0-58,-2-1 0,-2-12-124,2 5-167,9-9 1,-16-4-489,7 0 517,8 0 320,-10 0 0,28 0 0,5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3E53025C-D2F4-60BB-77A7-70DD4BA6D9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="" xmlns:a16="http://schemas.microsoft.com/office/drawing/2014/main" id="{9A5A7BC7-730A-D3B2-F1CF-2E2A228EA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AFACBD87-1202-F567-308C-F08FD9742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0F6882D0-0E13-7202-AF3E-091B6B5E0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D25BEC09-1822-D27F-ECEF-C1AF7277D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8564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9A159AD0-5025-6101-2482-E1B0B9E63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E3EBFB11-12F2-626E-044F-8D992078E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19F152A7-477C-A3C9-DA67-8FA5DDAF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32F18D38-23EF-BFBD-C2C1-746434851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4628041E-E151-7F0A-D0D4-664F5534E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85109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="" xmlns:a16="http://schemas.microsoft.com/office/drawing/2014/main" id="{333F8AFD-B397-B396-6431-AD9CC2469F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75BE009D-FCA3-9ECF-5698-BA190D34F4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45A136EE-8A0E-C159-0273-17411AB7C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19D93868-A2F6-EEB5-27C2-4D5CA9D5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A5D835AE-2F86-914C-D542-79F9F6F3C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1229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F701A369-F3D7-1ACE-5259-62C75D28E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69572E22-50F5-7347-54D7-96830A07CC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FAAA08B2-2B91-081A-5A3E-3E468FF0E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C732ACB1-4160-1C30-A68C-8A1982083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593E6567-4FE0-E589-BD57-12C3D34B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3626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C57709F2-2BF9-2B0A-AAE8-58A834E11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D1FDF580-7467-0BD8-02D4-46EF98257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63FF82F3-FCB7-4A4E-56D8-B642BED6B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13A5AF95-916A-33D4-13B5-DCC5EEF33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29E56E8B-C61E-1BCD-53BC-5E540F91B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82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48CB9663-F766-327A-55EE-A13DDC1B4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402280FA-A85C-0F56-F0BD-90B830E83C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EC5487D0-6D3C-31FE-F31D-192E56A23E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4A9B1811-01DA-81C4-695E-6305A6F6D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70EF8426-BE2D-42DE-9467-AC3F3FF0B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775C4187-AF7B-D8AF-CFA0-E606D80E1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2811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A8F574E9-C5BD-E2A1-1683-1F297E183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4D835B39-0F77-CCAD-E56A-2E87E89A0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92583B66-29E9-DD3B-1E59-788DA5A388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="" xmlns:a16="http://schemas.microsoft.com/office/drawing/2014/main" id="{8E296854-BB57-4B39-99E4-70390B22BE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="" xmlns:a16="http://schemas.microsoft.com/office/drawing/2014/main" id="{87F74285-39ED-C1D4-B208-AB69A3B698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="" xmlns:a16="http://schemas.microsoft.com/office/drawing/2014/main" id="{790AE548-84A3-DADF-0DA5-668086DFE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="" xmlns:a16="http://schemas.microsoft.com/office/drawing/2014/main" id="{7A2D7CEB-F1C8-5206-1C21-95173DD23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="" xmlns:a16="http://schemas.microsoft.com/office/drawing/2014/main" id="{6AD508E5-3686-9098-4AE7-E4A539A61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4000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E3680B8E-0E27-8705-1988-8065731F1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="" xmlns:a16="http://schemas.microsoft.com/office/drawing/2014/main" id="{2E0EBBA4-0570-1BFD-7D63-E2F79BAAD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="" xmlns:a16="http://schemas.microsoft.com/office/drawing/2014/main" id="{2C4B796D-F494-4749-0EB8-392891959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6AA7078F-BAEB-54AD-6249-2DF3CD697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23539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="" xmlns:a16="http://schemas.microsoft.com/office/drawing/2014/main" id="{EA44CA47-5164-3237-56D5-D9D5FB7BB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="" xmlns:a16="http://schemas.microsoft.com/office/drawing/2014/main" id="{30150F3C-AFFF-1928-0479-1A81F3EA7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="" xmlns:a16="http://schemas.microsoft.com/office/drawing/2014/main" id="{5473B2C0-B77F-D7BD-3E13-EE00663E3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0106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BBD00CD9-A69F-8697-0820-1DC9F32CE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00EED442-7771-AC39-99C2-0F2F1A87C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147AB03D-56BB-C8F6-E28D-29A4E5D9C0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14BB8CD7-F807-344C-3330-0E9A428D6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97A7F98C-AEC6-2421-F423-50386B63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F4A2B769-3216-3CC5-987D-4DCBAB8BB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1379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EC77DF50-D081-3159-3B17-CAF104ECE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="" xmlns:a16="http://schemas.microsoft.com/office/drawing/2014/main" id="{1A156998-65BA-07BE-082A-2FD32C9A36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7A9AAC84-BC48-DB29-2DBD-3F210F3E27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7FD75223-A10C-63A7-275B-18754EE5B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7FA1BBC3-7EDB-28F2-EE14-E8EA3DD6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6B5B96AA-C6EB-2BB2-A0A6-17E438C71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45053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="" xmlns:a16="http://schemas.microsoft.com/office/drawing/2014/main" id="{700AEBBB-3C84-C388-AA12-79D2FFDBC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779662EC-AB1E-F69C-7D7E-C46342063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506ECB6E-7483-C1C3-F973-B8A554A469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BABCD-A202-4949-B52D-B81FF8462BDD}" type="datetimeFigureOut">
              <a:rPr lang="th-TH" smtClean="0"/>
              <a:t>08/08/65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4AD6782E-3BBC-C4A2-6751-75AF957EB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7B3F57CF-CDC4-C782-9D1C-226CA594BB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A0061-982C-2E49-83C1-90CE4D8A8D8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9071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customXml" Target="../ink/ink3.xml"/><Relationship Id="rId18" Type="http://schemas.openxmlformats.org/officeDocument/2006/relationships/image" Target="../media/image26.emf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12" Type="http://schemas.openxmlformats.org/officeDocument/2006/relationships/image" Target="../media/image23.emf"/><Relationship Id="rId17" Type="http://schemas.openxmlformats.org/officeDocument/2006/relationships/customXml" Target="../ink/ink5.xml"/><Relationship Id="rId2" Type="http://schemas.openxmlformats.org/officeDocument/2006/relationships/image" Target="../media/image15.png"/><Relationship Id="rId16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11" Type="http://schemas.openxmlformats.org/officeDocument/2006/relationships/customXml" Target="../ink/ink2.xml"/><Relationship Id="rId5" Type="http://schemas.openxmlformats.org/officeDocument/2006/relationships/image" Target="../media/image18.jpg"/><Relationship Id="rId15" Type="http://schemas.openxmlformats.org/officeDocument/2006/relationships/customXml" Target="../ink/ink4.xml"/><Relationship Id="rId10" Type="http://schemas.openxmlformats.org/officeDocument/2006/relationships/image" Target="../media/image22.emf"/><Relationship Id="rId4" Type="http://schemas.openxmlformats.org/officeDocument/2006/relationships/image" Target="../media/image17.png"/><Relationship Id="rId9" Type="http://schemas.openxmlformats.org/officeDocument/2006/relationships/customXml" Target="../ink/ink1.xml"/><Relationship Id="rId14" Type="http://schemas.openxmlformats.org/officeDocument/2006/relationships/image" Target="../media/image2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สี่เหลี่ยมผืนผ้า 47">
            <a:extLst>
              <a:ext uri="{FF2B5EF4-FFF2-40B4-BE49-F238E27FC236}">
                <a16:creationId xmlns="" xmlns:a16="http://schemas.microsoft.com/office/drawing/2014/main" id="{7419EB36-1745-C34F-809B-0AE71872C92C}"/>
              </a:ext>
            </a:extLst>
          </p:cNvPr>
          <p:cNvSpPr/>
          <p:nvPr/>
        </p:nvSpPr>
        <p:spPr>
          <a:xfrm>
            <a:off x="4593704" y="3910004"/>
            <a:ext cx="4970415" cy="4275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="" xmlns:a16="http://schemas.microsoft.com/office/drawing/2014/main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รูปภาพ 4">
            <a:extLst>
              <a:ext uri="{FF2B5EF4-FFF2-40B4-BE49-F238E27FC236}">
                <a16:creationId xmlns="" xmlns:a16="http://schemas.microsoft.com/office/drawing/2014/main" id="{24DA0014-89D1-CA11-B458-5E3D07D29E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33" y="-152400"/>
            <a:ext cx="1480839" cy="1480839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="" xmlns:a16="http://schemas.microsoft.com/office/drawing/2014/main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="" xmlns:a16="http://schemas.microsoft.com/office/drawing/2014/main" id="{4DBF79EA-5801-9261-62C4-BA222D41296E}"/>
              </a:ext>
            </a:extLst>
          </p:cNvPr>
          <p:cNvSpPr txBox="1"/>
          <p:nvPr/>
        </p:nvSpPr>
        <p:spPr>
          <a:xfrm>
            <a:off x="4193760" y="29572"/>
            <a:ext cx="341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แสงนำใจ ไทยทั้งชาติ</a:t>
            </a: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="" xmlns:a16="http://schemas.microsoft.com/office/drawing/2014/main" id="{E3CCA4CB-34C1-DC31-2989-0F2B037F811F}"/>
              </a:ext>
            </a:extLst>
          </p:cNvPr>
          <p:cNvSpPr txBox="1"/>
          <p:nvPr/>
        </p:nvSpPr>
        <p:spPr>
          <a:xfrm>
            <a:off x="2310670" y="464396"/>
            <a:ext cx="6602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เดิน วิ่ง ปั่น ป้องกันอัมพาต ครั้งที่ 8 </a:t>
            </a:r>
          </a:p>
        </p:txBody>
      </p:sp>
      <p:pic>
        <p:nvPicPr>
          <p:cNvPr id="14" name="รูปภาพ 15">
            <a:extLst>
              <a:ext uri="{FF2B5EF4-FFF2-40B4-BE49-F238E27FC236}">
                <a16:creationId xmlns="" xmlns:a16="http://schemas.microsoft.com/office/drawing/2014/main" id="{D18D5AEC-E71D-FDF5-8B5B-C82557DA58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061" y="72943"/>
            <a:ext cx="993857" cy="993857"/>
          </a:xfrm>
          <a:prstGeom prst="rect">
            <a:avLst/>
          </a:prstGeom>
        </p:spPr>
      </p:pic>
      <p:pic>
        <p:nvPicPr>
          <p:cNvPr id="18" name="รูปภาพ 19">
            <a:extLst>
              <a:ext uri="{FF2B5EF4-FFF2-40B4-BE49-F238E27FC236}">
                <a16:creationId xmlns="" xmlns:a16="http://schemas.microsoft.com/office/drawing/2014/main" id="{9460DDA4-3A27-1961-898F-ADB22069DF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35739" y="68831"/>
            <a:ext cx="993857" cy="993857"/>
          </a:xfrm>
          <a:prstGeom prst="rect">
            <a:avLst/>
          </a:prstGeom>
        </p:spPr>
      </p:pic>
      <p:pic>
        <p:nvPicPr>
          <p:cNvPr id="20" name="รูปภาพ 21">
            <a:extLst>
              <a:ext uri="{FF2B5EF4-FFF2-40B4-BE49-F238E27FC236}">
                <a16:creationId xmlns="" xmlns:a16="http://schemas.microsoft.com/office/drawing/2014/main" id="{C67AE564-5CBD-0F12-D6AA-F4D7359509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53" y="77054"/>
            <a:ext cx="985634" cy="985634"/>
          </a:xfrm>
          <a:prstGeom prst="rect">
            <a:avLst/>
          </a:prstGeom>
        </p:spPr>
      </p:pic>
      <p:sp>
        <p:nvSpPr>
          <p:cNvPr id="24" name="กล่องข้อความ 23">
            <a:extLst>
              <a:ext uri="{FF2B5EF4-FFF2-40B4-BE49-F238E27FC236}">
                <a16:creationId xmlns="" xmlns:a16="http://schemas.microsoft.com/office/drawing/2014/main" id="{8277F4B1-E530-C98B-9EFA-0B8A6D9381C6}"/>
              </a:ext>
            </a:extLst>
          </p:cNvPr>
          <p:cNvSpPr txBox="1"/>
          <p:nvPr/>
        </p:nvSpPr>
        <p:spPr>
          <a:xfrm>
            <a:off x="372434" y="1013122"/>
            <a:ext cx="11657161" cy="47705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2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เฉลิมพระเกียรติ พระบาทสมเด็จพระเจ้าอยู่หัว และสมเด็จพระนางเจ้าฯ พระบรมราชินี</a:t>
            </a:r>
          </a:p>
        </p:txBody>
      </p:sp>
      <p:sp>
        <p:nvSpPr>
          <p:cNvPr id="26" name="กล่องข้อความ 25">
            <a:extLst>
              <a:ext uri="{FF2B5EF4-FFF2-40B4-BE49-F238E27FC236}">
                <a16:creationId xmlns="" xmlns:a16="http://schemas.microsoft.com/office/drawing/2014/main" id="{82885E49-F8AF-0F02-B2AA-0392586B4714}"/>
              </a:ext>
            </a:extLst>
          </p:cNvPr>
          <p:cNvSpPr txBox="1"/>
          <p:nvPr/>
        </p:nvSpPr>
        <p:spPr>
          <a:xfrm>
            <a:off x="2762042" y="1457980"/>
            <a:ext cx="687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กำหนดจัดกิจกรรมวันที่ 21-30 ตุลาคม 2565</a:t>
            </a:r>
          </a:p>
        </p:txBody>
      </p:sp>
      <p:cxnSp>
        <p:nvCxnSpPr>
          <p:cNvPr id="27" name="ลูกศรเชื่อมต่อแบบตรง 26">
            <a:extLst>
              <a:ext uri="{FF2B5EF4-FFF2-40B4-BE49-F238E27FC236}">
                <a16:creationId xmlns="" xmlns:a16="http://schemas.microsoft.com/office/drawing/2014/main" id="{08161D21-75A3-5308-9514-045B79633542}"/>
              </a:ext>
            </a:extLst>
          </p:cNvPr>
          <p:cNvCxnSpPr>
            <a:cxnSpLocks/>
          </p:cNvCxnSpPr>
          <p:nvPr/>
        </p:nvCxnSpPr>
        <p:spPr>
          <a:xfrm>
            <a:off x="4537604" y="2245627"/>
            <a:ext cx="0" cy="3969337"/>
          </a:xfrm>
          <a:prstGeom prst="straightConnector1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สี่เหลี่ยมผืนผ้า 28">
            <a:extLst>
              <a:ext uri="{FF2B5EF4-FFF2-40B4-BE49-F238E27FC236}">
                <a16:creationId xmlns="" xmlns:a16="http://schemas.microsoft.com/office/drawing/2014/main" id="{2BCDA5C1-C126-DA25-9ECB-08EA28A63C89}"/>
              </a:ext>
            </a:extLst>
          </p:cNvPr>
          <p:cNvSpPr/>
          <p:nvPr/>
        </p:nvSpPr>
        <p:spPr>
          <a:xfrm>
            <a:off x="145333" y="1988109"/>
            <a:ext cx="4299459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กล่องข้อความ 30">
            <a:extLst>
              <a:ext uri="{FF2B5EF4-FFF2-40B4-BE49-F238E27FC236}">
                <a16:creationId xmlns="" xmlns:a16="http://schemas.microsoft.com/office/drawing/2014/main" id="{FFBDBBD7-38D1-C74B-2B50-E5321C54278C}"/>
              </a:ext>
            </a:extLst>
          </p:cNvPr>
          <p:cNvSpPr txBox="1"/>
          <p:nvPr/>
        </p:nvSpPr>
        <p:spPr>
          <a:xfrm>
            <a:off x="331325" y="1988109"/>
            <a:ext cx="687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วันที่ 21-29 ตุลาคม 2565</a:t>
            </a: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52F8F47B-1DE8-B591-B1A3-BCDE0E8CBB54}"/>
              </a:ext>
            </a:extLst>
          </p:cNvPr>
          <p:cNvSpPr txBox="1"/>
          <p:nvPr/>
        </p:nvSpPr>
        <p:spPr>
          <a:xfrm>
            <a:off x="145333" y="2545076"/>
            <a:ext cx="54331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1.กิจกรรมเฉลิมพระเกียรติ</a:t>
            </a:r>
          </a:p>
          <a:p>
            <a:pPr algn="l"/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2.กิจกรรมให้ความรู้โรคหลอดเลือดสมอง</a:t>
            </a:r>
          </a:p>
          <a:p>
            <a:pPr algn="l"/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3.กิจกรรมออกกำลังกายสะสมแคลอรี่</a:t>
            </a:r>
          </a:p>
        </p:txBody>
      </p:sp>
      <p:pic>
        <p:nvPicPr>
          <p:cNvPr id="33" name="รูปภาพ 33">
            <a:extLst>
              <a:ext uri="{FF2B5EF4-FFF2-40B4-BE49-F238E27FC236}">
                <a16:creationId xmlns="" xmlns:a16="http://schemas.microsoft.com/office/drawing/2014/main" id="{DE7DB9FC-E5C3-6EF4-A553-CF15E2313D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63" y="3620452"/>
            <a:ext cx="1274723" cy="1274723"/>
          </a:xfrm>
          <a:prstGeom prst="rect">
            <a:avLst/>
          </a:prstGeom>
        </p:spPr>
      </p:pic>
      <p:pic>
        <p:nvPicPr>
          <p:cNvPr id="34" name="รูปภาพ 34">
            <a:extLst>
              <a:ext uri="{FF2B5EF4-FFF2-40B4-BE49-F238E27FC236}">
                <a16:creationId xmlns="" xmlns:a16="http://schemas.microsoft.com/office/drawing/2014/main" id="{584F3FA9-1D56-0D14-BE7E-8B857B222C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225" y="3539190"/>
            <a:ext cx="1403375" cy="1403375"/>
          </a:xfrm>
          <a:prstGeom prst="rect">
            <a:avLst/>
          </a:prstGeom>
        </p:spPr>
      </p:pic>
      <p:sp>
        <p:nvSpPr>
          <p:cNvPr id="36" name="สี่เหลี่ยมผืนผ้า 35">
            <a:extLst>
              <a:ext uri="{FF2B5EF4-FFF2-40B4-BE49-F238E27FC236}">
                <a16:creationId xmlns="" xmlns:a16="http://schemas.microsoft.com/office/drawing/2014/main" id="{250AAE63-9C4A-86AD-4EF5-3DE26E10A679}"/>
              </a:ext>
            </a:extLst>
          </p:cNvPr>
          <p:cNvSpPr/>
          <p:nvPr/>
        </p:nvSpPr>
        <p:spPr>
          <a:xfrm>
            <a:off x="4630417" y="1987432"/>
            <a:ext cx="7399174" cy="5232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กล่องข้อความ 37">
            <a:extLst>
              <a:ext uri="{FF2B5EF4-FFF2-40B4-BE49-F238E27FC236}">
                <a16:creationId xmlns="" xmlns:a16="http://schemas.microsoft.com/office/drawing/2014/main" id="{563AF300-2FE5-10F8-7261-1FF61E5ACE25}"/>
              </a:ext>
            </a:extLst>
          </p:cNvPr>
          <p:cNvSpPr txBox="1"/>
          <p:nvPr/>
        </p:nvSpPr>
        <p:spPr>
          <a:xfrm>
            <a:off x="4712028" y="1986755"/>
            <a:ext cx="742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วันอาทิตย์ที่ </a:t>
            </a:r>
            <a:r>
              <a:rPr lang="th-TH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ตุลาคม 2565 พร้อมกันทั่วประเทศ</a:t>
            </a:r>
          </a:p>
        </p:txBody>
      </p:sp>
      <p:sp>
        <p:nvSpPr>
          <p:cNvPr id="40" name="กล่องข้อความ 39">
            <a:extLst>
              <a:ext uri="{FF2B5EF4-FFF2-40B4-BE49-F238E27FC236}">
                <a16:creationId xmlns="" xmlns:a16="http://schemas.microsoft.com/office/drawing/2014/main" id="{A55BEE56-9693-72F5-385B-F8807DA4C062}"/>
              </a:ext>
            </a:extLst>
          </p:cNvPr>
          <p:cNvSpPr txBox="1"/>
          <p:nvPr/>
        </p:nvSpPr>
        <p:spPr>
          <a:xfrm>
            <a:off x="4591916" y="2527126"/>
            <a:ext cx="54331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1.นิทรรศการเฉลิมพระเกียรติ</a:t>
            </a:r>
          </a:p>
          <a:p>
            <a:pPr algn="l"/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2.นิทรรศการให้ความรู้โรคหลอดเลือดสมอง</a:t>
            </a:r>
          </a:p>
          <a:p>
            <a:pPr algn="l"/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3.กิจกรรมออกกำลังกาย เดิน วิ่ง ปั่น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การกุศล</a:t>
            </a: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="" xmlns:a16="http://schemas.microsoft.com/office/drawing/2014/main" id="{A0891016-B159-81CB-BEC9-C4B365705143}"/>
              </a:ext>
            </a:extLst>
          </p:cNvPr>
          <p:cNvSpPr txBox="1"/>
          <p:nvPr/>
        </p:nvSpPr>
        <p:spPr>
          <a:xfrm>
            <a:off x="4509887" y="3463157"/>
            <a:ext cx="648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จังหวัดตราด กำหนดจัด ณ สระ</a:t>
            </a:r>
            <a:r>
              <a:rPr lang="th-TH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สีเสียด</a:t>
            </a:r>
            <a:endParaRPr lang="th-TH" sz="24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="" xmlns:a16="http://schemas.microsoft.com/office/drawing/2014/main" id="{2855E1EC-5E22-510C-07E4-51CB5BF72D6C}"/>
              </a:ext>
            </a:extLst>
          </p:cNvPr>
          <p:cNvSpPr txBox="1"/>
          <p:nvPr/>
        </p:nvSpPr>
        <p:spPr>
          <a:xfrm>
            <a:off x="4770843" y="3910486"/>
            <a:ext cx="4945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เดิน 3.6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km.    </a:t>
            </a:r>
            <a:r>
              <a:rPr lang="th-TH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วิ่ง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10 km.    </a:t>
            </a:r>
            <a:r>
              <a:rPr lang="th-TH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ปั่น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21 km.</a:t>
            </a:r>
            <a:endParaRPr lang="th-TH" sz="20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3" name="รูปภาพ 24">
            <a:extLst>
              <a:ext uri="{FF2B5EF4-FFF2-40B4-BE49-F238E27FC236}">
                <a16:creationId xmlns="" xmlns:a16="http://schemas.microsoft.com/office/drawing/2014/main" id="{8995189E-71D5-9580-B9F0-9ED25A7364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25" y="3822066"/>
            <a:ext cx="603419" cy="603419"/>
          </a:xfrm>
          <a:prstGeom prst="rect">
            <a:avLst/>
          </a:prstGeom>
        </p:spPr>
      </p:pic>
      <p:pic>
        <p:nvPicPr>
          <p:cNvPr id="25" name="รูปภาพ 27">
            <a:extLst>
              <a:ext uri="{FF2B5EF4-FFF2-40B4-BE49-F238E27FC236}">
                <a16:creationId xmlns="" xmlns:a16="http://schemas.microsoft.com/office/drawing/2014/main" id="{9C0E9F01-2E6B-83EE-C1B4-06A267F39F7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88249"/>
            <a:ext cx="462366" cy="444583"/>
          </a:xfrm>
          <a:prstGeom prst="rect">
            <a:avLst/>
          </a:prstGeom>
        </p:spPr>
      </p:pic>
      <p:pic>
        <p:nvPicPr>
          <p:cNvPr id="28" name="รูปภาพ 29">
            <a:extLst>
              <a:ext uri="{FF2B5EF4-FFF2-40B4-BE49-F238E27FC236}">
                <a16:creationId xmlns="" xmlns:a16="http://schemas.microsoft.com/office/drawing/2014/main" id="{BD86C8E4-C11A-6CEA-9FF6-B84A06B86AC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721" y="3869861"/>
            <a:ext cx="507831" cy="507831"/>
          </a:xfrm>
          <a:prstGeom prst="rect">
            <a:avLst/>
          </a:prstGeom>
        </p:spPr>
      </p:pic>
      <p:sp>
        <p:nvSpPr>
          <p:cNvPr id="30" name="สี่เหลี่ยมผืนผ้า: มุมมน 29">
            <a:extLst>
              <a:ext uri="{FF2B5EF4-FFF2-40B4-BE49-F238E27FC236}">
                <a16:creationId xmlns="" xmlns:a16="http://schemas.microsoft.com/office/drawing/2014/main" id="{AC396F62-1339-F921-EC56-FB38A641408F}"/>
              </a:ext>
            </a:extLst>
          </p:cNvPr>
          <p:cNvSpPr/>
          <p:nvPr/>
        </p:nvSpPr>
        <p:spPr>
          <a:xfrm>
            <a:off x="5543624" y="5029200"/>
            <a:ext cx="3219376" cy="864453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5" name="รูปภาพ 36">
            <a:extLst>
              <a:ext uri="{FF2B5EF4-FFF2-40B4-BE49-F238E27FC236}">
                <a16:creationId xmlns="" xmlns:a16="http://schemas.microsoft.com/office/drawing/2014/main" id="{9B89C562-DA8E-817E-61D0-A18EDC404E5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1" t="47737" r="46088" b="11721"/>
          <a:stretch/>
        </p:blipFill>
        <p:spPr>
          <a:xfrm>
            <a:off x="9753600" y="2743200"/>
            <a:ext cx="2261587" cy="1668224"/>
          </a:xfrm>
          <a:prstGeom prst="rect">
            <a:avLst/>
          </a:prstGeom>
        </p:spPr>
      </p:pic>
      <p:sp>
        <p:nvSpPr>
          <p:cNvPr id="42" name="กล่องข้อความ 41">
            <a:extLst>
              <a:ext uri="{FF2B5EF4-FFF2-40B4-BE49-F238E27FC236}">
                <a16:creationId xmlns="" xmlns:a16="http://schemas.microsoft.com/office/drawing/2014/main" id="{17DC4361-9744-3A20-5390-CB7AD450D4FF}"/>
              </a:ext>
            </a:extLst>
          </p:cNvPr>
          <p:cNvSpPr txBox="1"/>
          <p:nvPr/>
        </p:nvSpPr>
        <p:spPr>
          <a:xfrm>
            <a:off x="5774977" y="5052942"/>
            <a:ext cx="2668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รายได้หลังหักค่าใช้จ่าย มอบ</a:t>
            </a:r>
          </a:p>
        </p:txBody>
      </p:sp>
      <p:sp>
        <p:nvSpPr>
          <p:cNvPr id="44" name="กล่องข้อความ 43">
            <a:extLst>
              <a:ext uri="{FF2B5EF4-FFF2-40B4-BE49-F238E27FC236}">
                <a16:creationId xmlns="" xmlns:a16="http://schemas.microsoft.com/office/drawing/2014/main" id="{536CECA3-3D28-2E12-9653-460F05DA2586}"/>
              </a:ext>
            </a:extLst>
          </p:cNvPr>
          <p:cNvSpPr txBox="1"/>
          <p:nvPr/>
        </p:nvSpPr>
        <p:spPr>
          <a:xfrm>
            <a:off x="5500710" y="5272217"/>
            <a:ext cx="3249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มูลนิธิ</a:t>
            </a:r>
            <a:r>
              <a:rPr lang="en-US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รพ.สมเด็จ</a:t>
            </a:r>
            <a:r>
              <a:rPr lang="th-TH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พระยุพราช</a:t>
            </a:r>
          </a:p>
          <a:p>
            <a:pPr algn="ctr"/>
            <a:r>
              <a:rPr lang="th-TH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มูลนิธิส่วนภูมิภาค</a:t>
            </a:r>
          </a:p>
        </p:txBody>
      </p:sp>
      <p:sp>
        <p:nvSpPr>
          <p:cNvPr id="46" name="กล่องข้อความ 45">
            <a:extLst>
              <a:ext uri="{FF2B5EF4-FFF2-40B4-BE49-F238E27FC236}">
                <a16:creationId xmlns="" xmlns:a16="http://schemas.microsoft.com/office/drawing/2014/main" id="{2C0AC074-B4CD-B94B-8932-27F24D5F8669}"/>
              </a:ext>
            </a:extLst>
          </p:cNvPr>
          <p:cNvSpPr txBox="1"/>
          <p:nvPr/>
        </p:nvSpPr>
        <p:spPr>
          <a:xfrm>
            <a:off x="9399483" y="2463452"/>
            <a:ext cx="2668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เปิดรับสมัครออนไลน์</a:t>
            </a:r>
          </a:p>
          <a:p>
            <a:pPr algn="ctr"/>
            <a:r>
              <a:rPr lang="th-TH" sz="1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วันที่ 1-31 ส.ค.65</a:t>
            </a:r>
          </a:p>
        </p:txBody>
      </p:sp>
      <p:pic>
        <p:nvPicPr>
          <p:cNvPr id="47" name="รูปภาพ 47">
            <a:extLst>
              <a:ext uri="{FF2B5EF4-FFF2-40B4-BE49-F238E27FC236}">
                <a16:creationId xmlns="" xmlns:a16="http://schemas.microsoft.com/office/drawing/2014/main" id="{1AFCCEE5-1048-9337-C168-A3FF0E67AB2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17" t="51194" r="1737" b="16370"/>
          <a:stretch/>
        </p:blipFill>
        <p:spPr>
          <a:xfrm>
            <a:off x="9795298" y="4227929"/>
            <a:ext cx="2240986" cy="1334671"/>
          </a:xfrm>
          <a:prstGeom prst="rect">
            <a:avLst/>
          </a:prstGeom>
        </p:spPr>
      </p:pic>
      <p:sp>
        <p:nvSpPr>
          <p:cNvPr id="50" name="กล่องข้อความ 49">
            <a:extLst>
              <a:ext uri="{FF2B5EF4-FFF2-40B4-BE49-F238E27FC236}">
                <a16:creationId xmlns="" xmlns:a16="http://schemas.microsoft.com/office/drawing/2014/main" id="{07CD0E15-DE40-E6BB-974E-A5E3AF5CBF4B}"/>
              </a:ext>
            </a:extLst>
          </p:cNvPr>
          <p:cNvSpPr txBox="1"/>
          <p:nvPr/>
        </p:nvSpPr>
        <p:spPr>
          <a:xfrm>
            <a:off x="4668083" y="4312020"/>
            <a:ext cx="4755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ค่าสมัคร ชุดละ 300 บาท</a:t>
            </a:r>
          </a:p>
        </p:txBody>
      </p:sp>
      <p:sp>
        <p:nvSpPr>
          <p:cNvPr id="52" name="กล่องข้อความ 51">
            <a:extLst>
              <a:ext uri="{FF2B5EF4-FFF2-40B4-BE49-F238E27FC236}">
                <a16:creationId xmlns="" xmlns:a16="http://schemas.microsoft.com/office/drawing/2014/main" id="{2C063D51-73DE-B47C-0E88-6CAA48E5DAA2}"/>
              </a:ext>
            </a:extLst>
          </p:cNvPr>
          <p:cNvSpPr txBox="1"/>
          <p:nvPr/>
        </p:nvSpPr>
        <p:spPr>
          <a:xfrm>
            <a:off x="5013279" y="4709573"/>
            <a:ext cx="41920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ค่าธรรมเนียม 10 บาท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ส่งไปรษณีย์ 60 บาท</a:t>
            </a:r>
          </a:p>
        </p:txBody>
      </p:sp>
      <p:sp>
        <p:nvSpPr>
          <p:cNvPr id="54" name="กล่องข้อความ 53">
            <a:extLst>
              <a:ext uri="{FF2B5EF4-FFF2-40B4-BE49-F238E27FC236}">
                <a16:creationId xmlns="" xmlns:a16="http://schemas.microsoft.com/office/drawing/2014/main" id="{95882158-4A20-5B01-6956-15DE19B9E26A}"/>
              </a:ext>
            </a:extLst>
          </p:cNvPr>
          <p:cNvSpPr txBox="1"/>
          <p:nvPr/>
        </p:nvSpPr>
        <p:spPr>
          <a:xfrm>
            <a:off x="9612082" y="5550074"/>
            <a:ext cx="26686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ประชาสัมพันธ์</a:t>
            </a:r>
          </a:p>
          <a:p>
            <a:pPr algn="ctr"/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ช่องทางการสมัคร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ร่วมกิจกรรม</a:t>
            </a:r>
          </a:p>
          <a:p>
            <a:pPr algn="ctr"/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ภายหลัง</a:t>
            </a:r>
          </a:p>
        </p:txBody>
      </p:sp>
      <p:sp>
        <p:nvSpPr>
          <p:cNvPr id="55" name="สี่เหลี่ยมผืนผ้า 54">
            <a:extLst>
              <a:ext uri="{FF2B5EF4-FFF2-40B4-BE49-F238E27FC236}">
                <a16:creationId xmlns="" xmlns:a16="http://schemas.microsoft.com/office/drawing/2014/main" id="{63481C83-5960-82B2-3076-E251C48013AA}"/>
              </a:ext>
            </a:extLst>
          </p:cNvPr>
          <p:cNvSpPr/>
          <p:nvPr/>
        </p:nvSpPr>
        <p:spPr>
          <a:xfrm>
            <a:off x="0" y="6280044"/>
            <a:ext cx="9734890" cy="510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7" name="กล่องข้อความ 56">
            <a:extLst>
              <a:ext uri="{FF2B5EF4-FFF2-40B4-BE49-F238E27FC236}">
                <a16:creationId xmlns="" xmlns:a16="http://schemas.microsoft.com/office/drawing/2014/main" id="{4E03A00B-6587-C3B0-5C79-A1459801E12A}"/>
              </a:ext>
            </a:extLst>
          </p:cNvPr>
          <p:cNvSpPr txBox="1"/>
          <p:nvPr/>
        </p:nvSpPr>
        <p:spPr>
          <a:xfrm>
            <a:off x="9009" y="6323986"/>
            <a:ext cx="99709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ขอเชิญร่วมกิจกรรมทั้ง 3 กิจกรรม มีรางวัลถ้วยพระราชทาน </a:t>
            </a:r>
            <a:r>
              <a:rPr lang="th-TH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โล่รางวัล</a:t>
            </a:r>
            <a:r>
              <a:rPr lang="th-TH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จาก 3 กระทรวง</a:t>
            </a:r>
          </a:p>
        </p:txBody>
      </p:sp>
      <p:sp>
        <p:nvSpPr>
          <p:cNvPr id="43" name="กล่องข้อความ 49">
            <a:extLst>
              <a:ext uri="{FF2B5EF4-FFF2-40B4-BE49-F238E27FC236}">
                <a16:creationId xmlns="" xmlns:a16="http://schemas.microsoft.com/office/drawing/2014/main" id="{07CD0E15-DE40-E6BB-974E-A5E3AF5CBF4B}"/>
              </a:ext>
            </a:extLst>
          </p:cNvPr>
          <p:cNvSpPr txBox="1"/>
          <p:nvPr/>
        </p:nvSpPr>
        <p:spPr>
          <a:xfrm>
            <a:off x="4200187" y="5790973"/>
            <a:ext cx="5843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***เป้าหมาย 600+ ชุด***</a:t>
            </a:r>
            <a:endParaRPr lang="th-TH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กล่องข้อความ 30">
            <a:extLst>
              <a:ext uri="{FF2B5EF4-FFF2-40B4-BE49-F238E27FC236}">
                <a16:creationId xmlns="" xmlns:a16="http://schemas.microsoft.com/office/drawing/2014/main" id="{FFBDBBD7-38D1-C74B-2B50-E5321C54278C}"/>
              </a:ext>
            </a:extLst>
          </p:cNvPr>
          <p:cNvSpPr txBox="1"/>
          <p:nvPr/>
        </p:nvSpPr>
        <p:spPr>
          <a:xfrm>
            <a:off x="76200" y="4843790"/>
            <a:ext cx="167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วันที่ 21-29 ตุลาคม 2565</a:t>
            </a:r>
          </a:p>
        </p:txBody>
      </p:sp>
      <p:sp>
        <p:nvSpPr>
          <p:cNvPr id="49" name="กล่องข้อความ 30">
            <a:extLst>
              <a:ext uri="{FF2B5EF4-FFF2-40B4-BE49-F238E27FC236}">
                <a16:creationId xmlns="" xmlns:a16="http://schemas.microsoft.com/office/drawing/2014/main" id="{FFBDBBD7-38D1-C74B-2B50-E5321C54278C}"/>
              </a:ext>
            </a:extLst>
          </p:cNvPr>
          <p:cNvSpPr txBox="1"/>
          <p:nvPr/>
        </p:nvSpPr>
        <p:spPr>
          <a:xfrm>
            <a:off x="1853852" y="4850704"/>
            <a:ext cx="25959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วันที่ </a:t>
            </a:r>
            <a:r>
              <a:rPr lang="th-TH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 กรกฎาคม-29 </a:t>
            </a:r>
            <a:r>
              <a:rPr lang="th-TH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ตุลาคม 2565</a:t>
            </a:r>
          </a:p>
        </p:txBody>
      </p:sp>
    </p:spTree>
    <p:extLst>
      <p:ext uri="{BB962C8B-B14F-4D97-AF65-F5344CB8AC3E}">
        <p14:creationId xmlns:p14="http://schemas.microsoft.com/office/powerpoint/2010/main" val="24599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89" y="0"/>
            <a:ext cx="123327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0126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05"/>
            <a:ext cx="12115799" cy="6790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296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2999" cy="1119187"/>
          </a:xfrm>
          <a:prstGeom prst="rect">
            <a:avLst/>
          </a:prstGeom>
        </p:spPr>
      </p:pic>
      <p:sp>
        <p:nvSpPr>
          <p:cNvPr id="2" name="กล่องข้อความ 9">
            <a:extLst>
              <a:ext uri="{FF2B5EF4-FFF2-40B4-BE49-F238E27FC236}">
                <a16:creationId xmlns="" xmlns:a16="http://schemas.microsoft.com/office/drawing/2014/main" id="{E3CCA4CB-34C1-DC31-2989-0F2B037F811F}"/>
              </a:ext>
            </a:extLst>
          </p:cNvPr>
          <p:cNvSpPr txBox="1"/>
          <p:nvPr/>
        </p:nvSpPr>
        <p:spPr>
          <a:xfrm>
            <a:off x="381000" y="0"/>
            <a:ext cx="1173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(ร่าง)จัดสรรโควตา</a:t>
            </a:r>
            <a:b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โครงการแสงนำใจ ไทยทั้งชาติ เดิน วิ่ง ปั่น ป้องกันอัมพาต ครั้งที่ 8 เฉลิมพระเกียรติ</a:t>
            </a:r>
            <a:endParaRPr lang="th-TH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67324"/>
              </p:ext>
            </p:extLst>
          </p:nvPr>
        </p:nvGraphicFramePr>
        <p:xfrm>
          <a:off x="381000" y="1447800"/>
          <a:ext cx="5562600" cy="366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1447800"/>
                <a:gridCol w="2362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หน่วยบริการ</a:t>
                      </a:r>
                      <a:endParaRPr lang="en-US" sz="20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เจ้าหน้าที่ทั้งหมด</a:t>
                      </a:r>
                      <a:endParaRPr lang="en-US" sz="20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การจัดสรรโควตา </a:t>
                      </a:r>
                      <a:b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(20</a:t>
                      </a:r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%)</a:t>
                      </a:r>
                      <a:endParaRPr lang="en-US" sz="20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รพ.ตราด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1007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200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สสอ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.เมืองตราด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147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รพ.คลองใหญ่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159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35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สสอ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.คลองใหญ่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รพ.เขาสมิง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159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35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สสอ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.เขาสมิง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52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รพ.บ่อไร่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141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สสอ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.บ่อไร่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68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263314"/>
              </p:ext>
            </p:extLst>
          </p:nvPr>
        </p:nvGraphicFramePr>
        <p:xfrm>
          <a:off x="6324600" y="1447800"/>
          <a:ext cx="5562600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1447800"/>
                <a:gridCol w="2209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หน่วยบริการ</a:t>
                      </a:r>
                      <a:endParaRPr lang="en-US" sz="20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เจ้าหน้าที่ทั้งหมด</a:t>
                      </a:r>
                      <a:endParaRPr lang="en-US" sz="20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การจัดสรรโควตา (20</a:t>
                      </a:r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%)</a:t>
                      </a:r>
                      <a:endParaRPr lang="en-US" sz="20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รพ.แหลมงอบ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126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สสอ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.แหลมงอบ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รพ.เกาะกูด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55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สสอ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.เกาะกูด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รพ.เกาะช้าง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94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สสอ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.เกาะช้าง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สสจ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.ตราด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112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809855"/>
              </p:ext>
            </p:extLst>
          </p:nvPr>
        </p:nvGraphicFramePr>
        <p:xfrm>
          <a:off x="838200" y="5562600"/>
          <a:ext cx="1074420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3882"/>
                <a:gridCol w="2943617"/>
                <a:gridCol w="382670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หน่วยบริการ</a:t>
                      </a:r>
                      <a:endParaRPr lang="en-US" sz="20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เจ้าหน้าที่ทั้งหมด</a:t>
                      </a:r>
                      <a:endParaRPr lang="en-US" sz="20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การจัดสรรโควตา (20</a:t>
                      </a:r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%)</a:t>
                      </a:r>
                      <a:endParaRPr lang="en-US" sz="20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รวมหน่วยงานสาธารณสุข</a:t>
                      </a:r>
                      <a:endParaRPr lang="en-US" sz="24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2,200</a:t>
                      </a:r>
                      <a:endParaRPr lang="en-US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453</a:t>
                      </a:r>
                      <a:endParaRPr lang="en-US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สี่เหลี่ยมผืนผ้า 6"/>
          <p:cNvSpPr/>
          <p:nvPr/>
        </p:nvSpPr>
        <p:spPr>
          <a:xfrm>
            <a:off x="3352800" y="923330"/>
            <a:ext cx="5867400" cy="44827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เป้าหมายทั้งจังหวัด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&gt;</a:t>
            </a:r>
            <a:r>
              <a:rPr lang="th-TH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600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ชุด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15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049" y="0"/>
            <a:ext cx="316495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000" y="231000"/>
            <a:ext cx="2969400" cy="296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ลูกศรขวา 4"/>
          <p:cNvSpPr/>
          <p:nvPr/>
        </p:nvSpPr>
        <p:spPr>
          <a:xfrm>
            <a:off x="8305800" y="1509386"/>
            <a:ext cx="685800" cy="8382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648200" y="3593926"/>
            <a:ext cx="42291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QR Code </a:t>
            </a:r>
            <a:r>
              <a:rPr lang="th-TH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สมัคร</a:t>
            </a:r>
          </a:p>
          <a:p>
            <a:pPr algn="ctr"/>
            <a:r>
              <a:rPr lang="th-TH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เข้าร่วมกิจกรรมโครงการ</a:t>
            </a:r>
            <a:endParaRPr lang="en-US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TRAT Fighting Stroke</a:t>
            </a:r>
            <a:endParaRPr lang="th-TH" sz="2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th-TH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สมัคร เดิน วิ่ง ปั่นฯ</a:t>
            </a:r>
            <a:endParaRPr lang="en-US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925882" y="5334000"/>
            <a:ext cx="3913318" cy="13716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รบกวนแจ้งผู้ประสาน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ของแต่ละหน่วยงาน</a:t>
            </a:r>
          </a:p>
          <a:p>
            <a:pPr algn="ctr"/>
            <a:r>
              <a:rPr lang="th-TH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มือถือผู้ประสาน 0899361816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Id Line</a:t>
            </a:r>
            <a:r>
              <a:rPr lang="th-TH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ผู้ประสาน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: </a:t>
            </a:r>
            <a:r>
              <a:rPr lang="en-US" sz="2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pinkchili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968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4635674" y="4533378"/>
            <a:ext cx="42291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หรือ สมัครที่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@036jlnrj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43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สี่เหลี่ยมผืนผ้า 23">
            <a:extLst>
              <a:ext uri="{FF2B5EF4-FFF2-40B4-BE49-F238E27FC236}">
                <a16:creationId xmlns="" xmlns:a16="http://schemas.microsoft.com/office/drawing/2014/main" id="{4F47FD6B-E2FA-9EDF-55F6-FF0937385CEE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="" xmlns:a16="http://schemas.microsoft.com/office/drawing/2014/main" id="{E577A276-A0A6-B521-E888-39E159B3C5E2}"/>
              </a:ext>
            </a:extLst>
          </p:cNvPr>
          <p:cNvSpPr txBox="1"/>
          <p:nvPr/>
        </p:nvSpPr>
        <p:spPr>
          <a:xfrm>
            <a:off x="609600" y="0"/>
            <a:ext cx="1072444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b="1" dirty="0">
                <a:ln/>
                <a:solidFill>
                  <a:schemeClr val="accent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การเข้าร่วม 3 กิจกรรม ผ่าน </a:t>
            </a:r>
            <a:r>
              <a:rPr lang="en-US" b="1" dirty="0">
                <a:ln/>
                <a:solidFill>
                  <a:schemeClr val="accent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Line Official Account</a:t>
            </a:r>
            <a:endParaRPr lang="th-TH" b="1" dirty="0">
              <a:ln/>
              <a:solidFill>
                <a:schemeClr val="accent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รูปภาพ 9">
            <a:extLst>
              <a:ext uri="{FF2B5EF4-FFF2-40B4-BE49-F238E27FC236}">
                <a16:creationId xmlns="" xmlns:a16="http://schemas.microsoft.com/office/drawing/2014/main" id="{F54A8EEB-80C7-7A20-5BF5-2AC11A0946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989" y="991690"/>
            <a:ext cx="2655677" cy="5759017"/>
          </a:xfrm>
          <a:prstGeom prst="rect">
            <a:avLst/>
          </a:prstGeom>
        </p:spPr>
      </p:pic>
      <p:pic>
        <p:nvPicPr>
          <p:cNvPr id="10" name="รูปภาพ 11">
            <a:extLst>
              <a:ext uri="{FF2B5EF4-FFF2-40B4-BE49-F238E27FC236}">
                <a16:creationId xmlns="" xmlns:a16="http://schemas.microsoft.com/office/drawing/2014/main" id="{D796C704-D0FA-CF5E-1D06-AA1FB8C97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991690"/>
            <a:ext cx="2655677" cy="1786771"/>
          </a:xfrm>
          <a:prstGeom prst="rect">
            <a:avLst/>
          </a:prstGeom>
        </p:spPr>
      </p:pic>
      <p:pic>
        <p:nvPicPr>
          <p:cNvPr id="12" name="รูปภาพ 13">
            <a:extLst>
              <a:ext uri="{FF2B5EF4-FFF2-40B4-BE49-F238E27FC236}">
                <a16:creationId xmlns="" xmlns:a16="http://schemas.microsoft.com/office/drawing/2014/main" id="{50A36134-17C8-D49A-C352-B5909BBFE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811" y="4842629"/>
            <a:ext cx="2882189" cy="1939171"/>
          </a:xfrm>
          <a:prstGeom prst="rect">
            <a:avLst/>
          </a:prstGeom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91690"/>
            <a:ext cx="2657773" cy="5759017"/>
          </a:xfrm>
          <a:prstGeom prst="rect">
            <a:avLst/>
          </a:prstGeom>
        </p:spPr>
      </p:pic>
      <p:sp>
        <p:nvSpPr>
          <p:cNvPr id="11" name="กล่องข้อความ 3">
            <a:extLst>
              <a:ext uri="{FF2B5EF4-FFF2-40B4-BE49-F238E27FC236}">
                <a16:creationId xmlns="" xmlns:a16="http://schemas.microsoft.com/office/drawing/2014/main" id="{E577A276-A0A6-B521-E888-39E159B3C5E2}"/>
              </a:ext>
            </a:extLst>
          </p:cNvPr>
          <p:cNvSpPr txBox="1"/>
          <p:nvPr/>
        </p:nvSpPr>
        <p:spPr>
          <a:xfrm>
            <a:off x="533400" y="391180"/>
            <a:ext cx="1072444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dirty="0" smtClean="0">
                <a:ln/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TRAT Fighting Stroke</a:t>
            </a:r>
            <a:endParaRPr lang="th-TH" sz="3200" b="1" dirty="0">
              <a:ln/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975955"/>
            <a:ext cx="2700928" cy="5852528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601" y="2872502"/>
            <a:ext cx="1336199" cy="2004298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25"/>
          <a:stretch/>
        </p:blipFill>
        <p:spPr>
          <a:xfrm>
            <a:off x="7648116" y="2855800"/>
            <a:ext cx="1419684" cy="1983411"/>
          </a:xfrm>
          <a:prstGeom prst="rect">
            <a:avLst/>
          </a:prstGeom>
        </p:spPr>
      </p:pic>
      <p:sp>
        <p:nvSpPr>
          <p:cNvPr id="9" name="ลูกศรลง 8"/>
          <p:cNvSpPr/>
          <p:nvPr/>
        </p:nvSpPr>
        <p:spPr>
          <a:xfrm>
            <a:off x="6951900" y="2615852"/>
            <a:ext cx="287100" cy="188800"/>
          </a:xfrm>
          <a:prstGeom prst="down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ลูกศรลง 15"/>
          <p:cNvSpPr/>
          <p:nvPr/>
        </p:nvSpPr>
        <p:spPr>
          <a:xfrm>
            <a:off x="8229600" y="2630600"/>
            <a:ext cx="287100" cy="188800"/>
          </a:xfrm>
          <a:prstGeom prst="down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723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สี่เหลี่ยมผืนผ้า 23">
            <a:extLst>
              <a:ext uri="{FF2B5EF4-FFF2-40B4-BE49-F238E27FC236}">
                <a16:creationId xmlns="" xmlns:a16="http://schemas.microsoft.com/office/drawing/2014/main" id="{4F47FD6B-E2FA-9EDF-55F6-FF0937385CEE}"/>
              </a:ext>
            </a:extLst>
          </p:cNvPr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="" xmlns:a16="http://schemas.microsoft.com/office/drawing/2014/main" id="{E577A276-A0A6-B521-E888-39E159B3C5E2}"/>
              </a:ext>
            </a:extLst>
          </p:cNvPr>
          <p:cNvSpPr txBox="1"/>
          <p:nvPr/>
        </p:nvSpPr>
        <p:spPr>
          <a:xfrm>
            <a:off x="609600" y="0"/>
            <a:ext cx="1072444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b="1" dirty="0">
                <a:ln/>
                <a:solidFill>
                  <a:schemeClr val="accent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การเข้าร่วม 3 กิจกรรม ผ่าน </a:t>
            </a:r>
            <a:r>
              <a:rPr lang="en-US" b="1" dirty="0">
                <a:ln/>
                <a:solidFill>
                  <a:schemeClr val="accent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Line Official Account</a:t>
            </a:r>
            <a:endParaRPr lang="th-TH" b="1" dirty="0">
              <a:ln/>
              <a:solidFill>
                <a:schemeClr val="accent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รูปภาพ 9">
            <a:extLst>
              <a:ext uri="{FF2B5EF4-FFF2-40B4-BE49-F238E27FC236}">
                <a16:creationId xmlns="" xmlns:a16="http://schemas.microsoft.com/office/drawing/2014/main" id="{F54A8EEB-80C7-7A20-5BF5-2AC11A0946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989" y="991690"/>
            <a:ext cx="2655677" cy="5759017"/>
          </a:xfrm>
          <a:prstGeom prst="rect">
            <a:avLst/>
          </a:prstGeom>
        </p:spPr>
      </p:pic>
      <p:pic>
        <p:nvPicPr>
          <p:cNvPr id="10" name="รูปภาพ 11">
            <a:extLst>
              <a:ext uri="{FF2B5EF4-FFF2-40B4-BE49-F238E27FC236}">
                <a16:creationId xmlns="" xmlns:a16="http://schemas.microsoft.com/office/drawing/2014/main" id="{D796C704-D0FA-CF5E-1D06-AA1FB8C97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991690"/>
            <a:ext cx="2655677" cy="1786771"/>
          </a:xfrm>
          <a:prstGeom prst="rect">
            <a:avLst/>
          </a:prstGeom>
        </p:spPr>
      </p:pic>
      <p:pic>
        <p:nvPicPr>
          <p:cNvPr id="12" name="รูปภาพ 13">
            <a:extLst>
              <a:ext uri="{FF2B5EF4-FFF2-40B4-BE49-F238E27FC236}">
                <a16:creationId xmlns="" xmlns:a16="http://schemas.microsoft.com/office/drawing/2014/main" id="{50A36134-17C8-D49A-C352-B5909BBFE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811" y="4842629"/>
            <a:ext cx="2882189" cy="1939171"/>
          </a:xfrm>
          <a:prstGeom prst="rect">
            <a:avLst/>
          </a:prstGeom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91690"/>
            <a:ext cx="2657773" cy="5759017"/>
          </a:xfrm>
          <a:prstGeom prst="rect">
            <a:avLst/>
          </a:prstGeom>
        </p:spPr>
      </p:pic>
      <p:sp>
        <p:nvSpPr>
          <p:cNvPr id="11" name="กล่องข้อความ 3">
            <a:extLst>
              <a:ext uri="{FF2B5EF4-FFF2-40B4-BE49-F238E27FC236}">
                <a16:creationId xmlns="" xmlns:a16="http://schemas.microsoft.com/office/drawing/2014/main" id="{E577A276-A0A6-B521-E888-39E159B3C5E2}"/>
              </a:ext>
            </a:extLst>
          </p:cNvPr>
          <p:cNvSpPr txBox="1"/>
          <p:nvPr/>
        </p:nvSpPr>
        <p:spPr>
          <a:xfrm>
            <a:off x="533400" y="391180"/>
            <a:ext cx="1072444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dirty="0" smtClean="0">
                <a:ln/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TRAT Fighting Stroke</a:t>
            </a:r>
            <a:endParaRPr lang="th-TH" sz="3200" b="1" dirty="0">
              <a:ln/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975955"/>
            <a:ext cx="2700928" cy="5852528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601" y="2872502"/>
            <a:ext cx="1336199" cy="2004298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25"/>
          <a:stretch/>
        </p:blipFill>
        <p:spPr>
          <a:xfrm>
            <a:off x="7648116" y="2855800"/>
            <a:ext cx="1419684" cy="1983411"/>
          </a:xfrm>
          <a:prstGeom prst="rect">
            <a:avLst/>
          </a:prstGeom>
        </p:spPr>
      </p:pic>
      <p:sp>
        <p:nvSpPr>
          <p:cNvPr id="9" name="ลูกศรลง 8"/>
          <p:cNvSpPr/>
          <p:nvPr/>
        </p:nvSpPr>
        <p:spPr>
          <a:xfrm>
            <a:off x="6951900" y="2615852"/>
            <a:ext cx="287100" cy="188800"/>
          </a:xfrm>
          <a:prstGeom prst="down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ลูกศรลง 15"/>
          <p:cNvSpPr/>
          <p:nvPr/>
        </p:nvSpPr>
        <p:spPr>
          <a:xfrm>
            <a:off x="8229600" y="2630600"/>
            <a:ext cx="287100" cy="188800"/>
          </a:xfrm>
          <a:prstGeom prst="down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7">
                <a:extLst>
                  <a:ext uri="{FF2B5EF4-FFF2-40B4-BE49-F238E27FC236}">
                    <a16:creationId xmlns="" xmlns:a16="http://schemas.microsoft.com/office/drawing/2014/main" id="{F9AA9FE7-EC69-D5CA-4CFC-5FFC40C9EC01}"/>
                  </a:ext>
                </a:extLst>
              </p14:cNvPr>
              <p14:cNvContentPartPr/>
              <p14:nvPr/>
            </p14:nvContentPartPr>
            <p14:xfrm>
              <a:off x="1626907" y="2743200"/>
              <a:ext cx="2259293" cy="1807907"/>
            </p14:xfrm>
          </p:contentPart>
        </mc:Choice>
        <mc:Fallback xmlns="">
          <p:pic>
            <p:nvPicPr>
              <p:cNvPr id="17" name="Ink 17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F9AA9FE7-EC69-D5CA-4CFC-5FFC40C9EC0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17187" y="2732398"/>
                <a:ext cx="2279812" cy="18280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4">
                <a:extLst>
                  <a:ext uri="{FF2B5EF4-FFF2-40B4-BE49-F238E27FC236}">
                    <a16:creationId xmlns="" xmlns:a16="http://schemas.microsoft.com/office/drawing/2014/main" id="{1771B000-3A7D-34C7-0FC7-5188C3562841}"/>
                  </a:ext>
                </a:extLst>
              </p14:cNvPr>
              <p14:cNvContentPartPr/>
              <p14:nvPr/>
            </p14:nvContentPartPr>
            <p14:xfrm>
              <a:off x="2438400" y="1885076"/>
              <a:ext cx="4267200" cy="2991724"/>
            </p14:xfrm>
          </p:contentPart>
        </mc:Choice>
        <mc:Fallback xmlns="">
          <p:pic>
            <p:nvPicPr>
              <p:cNvPr id="18" name="Ink 14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1771B000-3A7D-34C7-0FC7-5188C356284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429400" y="1874276"/>
                <a:ext cx="4287001" cy="301116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20">
                <a:extLst>
                  <a:ext uri="{FF2B5EF4-FFF2-40B4-BE49-F238E27FC236}">
                    <a16:creationId xmlns="" xmlns:a16="http://schemas.microsoft.com/office/drawing/2014/main" id="{E0240B94-6B33-9C05-B499-5333438BF5D2}"/>
                  </a:ext>
                </a:extLst>
              </p14:cNvPr>
              <p14:cNvContentPartPr/>
              <p14:nvPr/>
            </p14:nvContentPartPr>
            <p14:xfrm>
              <a:off x="1828800" y="2543987"/>
              <a:ext cx="8219880" cy="4277520"/>
            </p14:xfrm>
          </p:contentPart>
        </mc:Choice>
        <mc:Fallback xmlns="">
          <p:pic>
            <p:nvPicPr>
              <p:cNvPr id="19" name="Ink 20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E0240B94-6B33-9C05-B499-5333438BF5D2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820160" y="2533547"/>
                <a:ext cx="8239319" cy="429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0" name="Ink 8">
                <a:extLst>
                  <a:ext uri="{FF2B5EF4-FFF2-40B4-BE49-F238E27FC236}">
                    <a16:creationId xmlns="" xmlns:a16="http://schemas.microsoft.com/office/drawing/2014/main" id="{8BB41495-1196-FDF8-1218-4E26832397E8}"/>
                  </a:ext>
                </a:extLst>
              </p14:cNvPr>
              <p14:cNvContentPartPr/>
              <p14:nvPr/>
            </p14:nvContentPartPr>
            <p14:xfrm rot="554691">
              <a:off x="771173" y="5725288"/>
              <a:ext cx="5867400" cy="588586"/>
            </p14:xfrm>
          </p:contentPart>
        </mc:Choice>
        <mc:Fallback xmlns="">
          <p:pic>
            <p:nvPicPr>
              <p:cNvPr id="20" name="Ink 8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8BB41495-1196-FDF8-1218-4E26832397E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 rot="554691">
                <a:off x="762893" y="5714848"/>
                <a:ext cx="5886120" cy="6101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1" name="Ink 14">
                <a:extLst>
                  <a:ext uri="{FF2B5EF4-FFF2-40B4-BE49-F238E27FC236}">
                    <a16:creationId xmlns="" xmlns:a16="http://schemas.microsoft.com/office/drawing/2014/main" id="{1771B000-3A7D-34C7-0FC7-5188C3562841}"/>
                  </a:ext>
                </a:extLst>
              </p14:cNvPr>
              <p14:cNvContentPartPr/>
              <p14:nvPr/>
            </p14:nvContentPartPr>
            <p14:xfrm rot="1835972">
              <a:off x="3146110" y="392813"/>
              <a:ext cx="6128380" cy="3858324"/>
            </p14:xfrm>
          </p:contentPart>
        </mc:Choice>
        <mc:Fallback xmlns="">
          <p:pic>
            <p:nvPicPr>
              <p:cNvPr id="21" name="Ink 14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1771B000-3A7D-34C7-0FC7-5188C3562841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 rot="1835972">
                <a:off x="3137110" y="382013"/>
                <a:ext cx="6148180" cy="3877763"/>
              </a:xfrm>
              <a:prstGeom prst="rect">
                <a:avLst/>
              </a:prstGeom>
            </p:spPr>
          </p:pic>
        </mc:Fallback>
      </mc:AlternateContent>
      <p:sp>
        <p:nvSpPr>
          <p:cNvPr id="6" name="สี่เหลี่ยมผืนผ้า 5"/>
          <p:cNvSpPr/>
          <p:nvPr/>
        </p:nvSpPr>
        <p:spPr>
          <a:xfrm rot="680815">
            <a:off x="-11721" y="149147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h-TH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 rot="21031136">
            <a:off x="9397" y="398467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h-TH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1752600" y="398792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h-TH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สี่เหลี่ยมผืนผ้า 24"/>
          <p:cNvSpPr/>
          <p:nvPr/>
        </p:nvSpPr>
        <p:spPr>
          <a:xfrm rot="476815">
            <a:off x="-63580" y="48332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h-TH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838200" y="479167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h-TH" sz="5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สี่เหลี่ยมผืนผ้า 26"/>
          <p:cNvSpPr/>
          <p:nvPr/>
        </p:nvSpPr>
        <p:spPr>
          <a:xfrm rot="800028">
            <a:off x="1623251" y="484993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h-TH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4783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4">
            <a:extLst>
              <a:ext uri="{FF2B5EF4-FFF2-40B4-BE49-F238E27FC236}">
                <a16:creationId xmlns="" xmlns:a16="http://schemas.microsoft.com/office/drawing/2014/main" id="{9F2AC028-07ED-1F6F-64F0-9C809A34A2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0" t="14611" b="16583"/>
          <a:stretch/>
        </p:blipFill>
        <p:spPr>
          <a:xfrm>
            <a:off x="34587" y="19455"/>
            <a:ext cx="12157413" cy="683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40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12084364" cy="6765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73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8140"/>
            <a:ext cx="12143427" cy="6799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872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87824"/>
            <a:ext cx="12039600" cy="676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250551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363</Words>
  <Application>Microsoft Office PowerPoint</Application>
  <PresentationFormat>กำหนดเอง</PresentationFormat>
  <Paragraphs>106</Paragraphs>
  <Slides>11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2" baseType="lpstr"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Nisarat Onwongsa</dc:creator>
  <cp:lastModifiedBy>ACER</cp:lastModifiedBy>
  <cp:revision>21</cp:revision>
  <cp:lastPrinted>2022-08-08T02:29:29Z</cp:lastPrinted>
  <dcterms:created xsi:type="dcterms:W3CDTF">2022-07-26T14:02:37Z</dcterms:created>
  <dcterms:modified xsi:type="dcterms:W3CDTF">2022-08-08T02:34:57Z</dcterms:modified>
</cp:coreProperties>
</file>